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9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09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95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90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9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89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16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06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86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86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91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EA39E-E8BA-46AB-A619-360735C79CE3}" type="datetimeFigureOut">
              <a:rPr lang="es-ES" smtClean="0"/>
              <a:t>14/03/2018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519E4-EA82-411C-B035-A6F62E19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00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367" y="1312985"/>
            <a:ext cx="8354291" cy="469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316" y="356758"/>
            <a:ext cx="7026909" cy="635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24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999" y="399011"/>
            <a:ext cx="8103439" cy="586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0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457" y="310539"/>
            <a:ext cx="6104659" cy="635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6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776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</dc:creator>
  <cp:lastModifiedBy>Yo</cp:lastModifiedBy>
  <cp:revision>3</cp:revision>
  <dcterms:created xsi:type="dcterms:W3CDTF">2018-03-14T09:45:12Z</dcterms:created>
  <dcterms:modified xsi:type="dcterms:W3CDTF">2018-03-14T10:50:40Z</dcterms:modified>
</cp:coreProperties>
</file>